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47" d="100"/>
          <a:sy n="47" d="100"/>
        </p:scale>
        <p:origin x="-1363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9805-B9FB-46CC-A1E9-DD713C6A80E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690F-CBAC-42EB-9816-C56E5089919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9805-B9FB-46CC-A1E9-DD713C6A80E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690F-CBAC-42EB-9816-C56E5089919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9805-B9FB-46CC-A1E9-DD713C6A80E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690F-CBAC-42EB-9816-C56E5089919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9805-B9FB-46CC-A1E9-DD713C6A80E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690F-CBAC-42EB-9816-C56E5089919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9805-B9FB-46CC-A1E9-DD713C6A80E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690F-CBAC-42EB-9816-C56E5089919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9805-B9FB-46CC-A1E9-DD713C6A80E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690F-CBAC-42EB-9816-C56E5089919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9805-B9FB-46CC-A1E9-DD713C6A80E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690F-CBAC-42EB-9816-C56E5089919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9805-B9FB-46CC-A1E9-DD713C6A80E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690F-CBAC-42EB-9816-C56E5089919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9805-B9FB-46CC-A1E9-DD713C6A80E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690F-CBAC-42EB-9816-C56E5089919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9805-B9FB-46CC-A1E9-DD713C6A80E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690F-CBAC-42EB-9816-C56E5089919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9805-B9FB-46CC-A1E9-DD713C6A80E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690F-CBAC-42EB-9816-C56E5089919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39805-B9FB-46CC-A1E9-DD713C6A80E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0690F-CBAC-42EB-9816-C56E5089919A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التلاميذ ذوو المستويات الضعيفة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600" dirty="0" smtClean="0"/>
              <a:t>خواص التلاميذ ذوي المستويات الضعيفة 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786346"/>
          </a:xfrm>
        </p:spPr>
        <p:txBody>
          <a:bodyPr>
            <a:normAutofit/>
          </a:bodyPr>
          <a:lstStyle/>
          <a:p>
            <a:r>
              <a:rPr lang="ar-IQ" sz="2800" dirty="0" smtClean="0"/>
              <a:t>قلة الرغبة في مزاولة الرياضة </a:t>
            </a:r>
          </a:p>
          <a:p>
            <a:pPr>
              <a:buNone/>
            </a:pPr>
            <a:endParaRPr lang="ar-IQ" sz="2800" dirty="0" smtClean="0"/>
          </a:p>
          <a:p>
            <a:r>
              <a:rPr lang="ar-IQ" sz="2800" dirty="0" smtClean="0"/>
              <a:t>الاتجاه السلبي نحو ممارسة الرياضة</a:t>
            </a:r>
          </a:p>
          <a:p>
            <a:pPr>
              <a:buNone/>
            </a:pPr>
            <a:r>
              <a:rPr lang="ar-IQ" sz="2800" dirty="0" smtClean="0"/>
              <a:t> </a:t>
            </a:r>
          </a:p>
          <a:p>
            <a:r>
              <a:rPr lang="ar-IQ" sz="2800" dirty="0" smtClean="0"/>
              <a:t>ضعف الانتباه </a:t>
            </a:r>
          </a:p>
          <a:p>
            <a:pPr>
              <a:buNone/>
            </a:pPr>
            <a:endParaRPr lang="ar-IQ" sz="2800" dirty="0" smtClean="0"/>
          </a:p>
          <a:p>
            <a:r>
              <a:rPr lang="ar-IQ" sz="2800" dirty="0" smtClean="0"/>
              <a:t>ضعف الارادة </a:t>
            </a:r>
          </a:p>
          <a:p>
            <a:pPr>
              <a:buNone/>
            </a:pPr>
            <a:endParaRPr lang="ar-IQ" sz="2800" dirty="0" smtClean="0"/>
          </a:p>
          <a:p>
            <a:r>
              <a:rPr lang="ar-IQ" sz="2800" dirty="0" smtClean="0"/>
              <a:t>السلوك التعويضي</a:t>
            </a:r>
          </a:p>
          <a:p>
            <a:pPr>
              <a:buNone/>
            </a:pPr>
            <a:endParaRPr lang="ar-IQ" sz="2800" dirty="0" smtClean="0"/>
          </a:p>
          <a:p>
            <a:pPr>
              <a:buNone/>
            </a:pPr>
            <a:endParaRPr lang="ar-IQ" sz="2800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التاثير السلبي للاخرين </a:t>
            </a:r>
          </a:p>
          <a:p>
            <a:pPr>
              <a:buNone/>
            </a:pPr>
            <a:endParaRPr lang="ar-IQ" dirty="0" smtClean="0"/>
          </a:p>
          <a:p>
            <a:r>
              <a:rPr lang="ar-IQ" dirty="0" smtClean="0"/>
              <a:t>العلاقة السلبية بمدرس التربية الرياضية </a:t>
            </a:r>
          </a:p>
          <a:p>
            <a:pPr>
              <a:buNone/>
            </a:pPr>
            <a:endParaRPr lang="ar-IQ" dirty="0" smtClean="0"/>
          </a:p>
          <a:p>
            <a:r>
              <a:rPr lang="ar-IQ" dirty="0" smtClean="0"/>
              <a:t>الانطوائية</a:t>
            </a:r>
          </a:p>
          <a:p>
            <a:pPr>
              <a:buNone/>
            </a:pPr>
            <a:r>
              <a:rPr lang="ar-IQ" dirty="0" smtClean="0"/>
              <a:t> </a:t>
            </a:r>
          </a:p>
          <a:p>
            <a:r>
              <a:rPr lang="ar-IQ" dirty="0" smtClean="0"/>
              <a:t>ضعف الثقة بالنفس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200" dirty="0" smtClean="0"/>
              <a:t>المبادئ التربوية للتعامل مع التلاميذ الضعفاء 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800" dirty="0" smtClean="0"/>
              <a:t>الحصول على خبرات نجاح </a:t>
            </a:r>
          </a:p>
          <a:p>
            <a:r>
              <a:rPr lang="ar-IQ" sz="2800" dirty="0" smtClean="0"/>
              <a:t>تنفيذ التمارين بجو من الفرح والسرور </a:t>
            </a:r>
          </a:p>
          <a:p>
            <a:r>
              <a:rPr lang="ar-IQ" sz="2800" dirty="0" smtClean="0"/>
              <a:t>تنمية عناصر اللياقة البدنية بشكل متدرج </a:t>
            </a:r>
          </a:p>
          <a:p>
            <a:r>
              <a:rPr lang="ar-IQ" sz="2800" dirty="0" smtClean="0"/>
              <a:t>زيادة تدريجية ومستمرة لشدة التمارين </a:t>
            </a:r>
          </a:p>
          <a:p>
            <a:r>
              <a:rPr lang="ar-IQ" sz="2800" dirty="0" smtClean="0"/>
              <a:t>تنويع التمارين </a:t>
            </a:r>
          </a:p>
          <a:p>
            <a:r>
              <a:rPr lang="ar-IQ" sz="2800" dirty="0" smtClean="0"/>
              <a:t>التعامل الفردي مع التلاميذ </a:t>
            </a:r>
          </a:p>
          <a:p>
            <a:r>
              <a:rPr lang="ar-IQ" sz="2800" dirty="0" smtClean="0"/>
              <a:t>تربية التلاميذ على روح الاستقلال في التمرين الرياضي </a:t>
            </a:r>
            <a:endParaRPr lang="ar-IQ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80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التلاميذ ذوو المستويات الضعيفة </vt:lpstr>
      <vt:lpstr>خواص التلاميذ ذوي المستويات الضعيفة </vt:lpstr>
      <vt:lpstr>Slide 3</vt:lpstr>
      <vt:lpstr>المبادئ التربوية للتعامل مع التلاميذ الضعفاء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التلاميذ ذوو المستويات الضعيفة</dc:title>
  <dc:creator>al eman</dc:creator>
  <cp:lastModifiedBy>al eman</cp:lastModifiedBy>
  <cp:revision>2</cp:revision>
  <dcterms:created xsi:type="dcterms:W3CDTF">2018-12-13T11:31:08Z</dcterms:created>
  <dcterms:modified xsi:type="dcterms:W3CDTF">2018-12-13T11:47:53Z</dcterms:modified>
</cp:coreProperties>
</file>